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5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62B705E-55BC-4CE2-9115-9CD2FD512605}" type="datetimeFigureOut">
              <a:rPr lang="ru-RU" smtClean="0"/>
              <a:pPr/>
              <a:t>08.11.2012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66285C4-4205-46BD-8A7C-6B79C94F54E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Главное слово на </a:t>
            </a:r>
            <a:br>
              <a:rPr lang="ru-RU" sz="7200" dirty="0" smtClean="0">
                <a:solidFill>
                  <a:srgbClr val="C00000"/>
                </a:solidFill>
              </a:rPr>
            </a:br>
            <a:r>
              <a:rPr lang="ru-RU" sz="7200" dirty="0" smtClean="0">
                <a:solidFill>
                  <a:srgbClr val="C00000"/>
                </a:solidFill>
              </a:rPr>
              <a:t>любом языке</a:t>
            </a:r>
            <a:endParaRPr lang="ru-RU" sz="7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\Мои документы\Мои рисунки\Степановы\img1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543911"/>
            <a:ext cx="4500594" cy="5885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Мои рисунки\Степановы\img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928670"/>
            <a:ext cx="3786214" cy="5342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Мои рисунки\img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058" y="1143000"/>
            <a:ext cx="8465227" cy="4929206"/>
          </a:xfrm>
          <a:prstGeom prst="rect">
            <a:avLst/>
          </a:prstGeom>
          <a:noFill/>
        </p:spPr>
      </p:pic>
      <p:pic>
        <p:nvPicPr>
          <p:cNvPr id="3" name="Picture 2" descr="C:\Documents and Settings\Admin\Мои документы\Мои рисунки\img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465227" cy="4929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Мои документы\Мои рисунки\img1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46138"/>
            <a:ext cx="7858179" cy="5431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Мои документы\Мои рисунки\Степановы\img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57166"/>
            <a:ext cx="1562106" cy="2286016"/>
          </a:xfrm>
          <a:prstGeom prst="rect">
            <a:avLst/>
          </a:prstGeom>
          <a:noFill/>
        </p:spPr>
      </p:pic>
      <p:pic>
        <p:nvPicPr>
          <p:cNvPr id="10243" name="Picture 3" descr="C:\Documents and Settings\Admin\Мои документы\Мои рисунки\Степановы\img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57166"/>
            <a:ext cx="1594903" cy="2286016"/>
          </a:xfrm>
          <a:prstGeom prst="rect">
            <a:avLst/>
          </a:prstGeom>
          <a:noFill/>
        </p:spPr>
      </p:pic>
      <p:pic>
        <p:nvPicPr>
          <p:cNvPr id="10244" name="Picture 4" descr="C:\Documents and Settings\Admin\Мои документы\Мои рисунки\Степановы\img1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28604"/>
            <a:ext cx="1491712" cy="2214578"/>
          </a:xfrm>
          <a:prstGeom prst="rect">
            <a:avLst/>
          </a:prstGeom>
          <a:noFill/>
        </p:spPr>
      </p:pic>
      <p:pic>
        <p:nvPicPr>
          <p:cNvPr id="10245" name="Picture 5" descr="C:\Documents and Settings\Admin\Мои документы\Мои рисунки\Степановы\img1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3" y="428604"/>
            <a:ext cx="1523509" cy="2214578"/>
          </a:xfrm>
          <a:prstGeom prst="rect">
            <a:avLst/>
          </a:prstGeom>
          <a:noFill/>
        </p:spPr>
      </p:pic>
      <p:pic>
        <p:nvPicPr>
          <p:cNvPr id="10246" name="Picture 6" descr="C:\Documents and Settings\Admin\Мои документы\Мои рисунки\Степановы\img1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09" y="3071810"/>
            <a:ext cx="1761809" cy="2500330"/>
          </a:xfrm>
          <a:prstGeom prst="rect">
            <a:avLst/>
          </a:prstGeom>
          <a:noFill/>
        </p:spPr>
      </p:pic>
      <p:pic>
        <p:nvPicPr>
          <p:cNvPr id="10247" name="Picture 7" descr="C:\Documents and Settings\Admin\Мои документы\Мои рисунки\Степановы\img1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3071810"/>
            <a:ext cx="1740963" cy="2512553"/>
          </a:xfrm>
          <a:prstGeom prst="rect">
            <a:avLst/>
          </a:prstGeom>
          <a:noFill/>
        </p:spPr>
      </p:pic>
      <p:pic>
        <p:nvPicPr>
          <p:cNvPr id="10248" name="Picture 8" descr="C:\Documents and Settings\Admin\Мои документы\Мои рисунки\Степановы\img1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3000372"/>
            <a:ext cx="1785950" cy="2600748"/>
          </a:xfrm>
          <a:prstGeom prst="rect">
            <a:avLst/>
          </a:prstGeom>
          <a:noFill/>
        </p:spPr>
      </p:pic>
      <p:pic>
        <p:nvPicPr>
          <p:cNvPr id="10249" name="Picture 9" descr="C:\Documents and Settings\Admin\Мои документы\Мои рисунки\Степановы\img15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71330" y="3000372"/>
            <a:ext cx="1801198" cy="2571768"/>
          </a:xfrm>
          <a:prstGeom prst="rect">
            <a:avLst/>
          </a:prstGeom>
          <a:noFill/>
        </p:spPr>
      </p:pic>
      <p:pic>
        <p:nvPicPr>
          <p:cNvPr id="10250" name="Picture 10" descr="C:\Documents and Settings\Admin\Мои документы\Мои рисунки\Степановы\img14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1" y="357166"/>
            <a:ext cx="142675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Пряхина Людмила Павловна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нашем селе Людмила Павловна проработала 25 лет рабочей садовой бригады. Воспитала прекрасных сыновей, которые тоже живут и трудятся в нашем селе. Сейчас занимается воспитанием внуков. Любит в свободное время читать книги, слушать песни Зыкиной. Самая ее любимая песня «Течет река Волга»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Людмила Павловна славится еще и кулинарным искусством. </a:t>
            </a:r>
            <a:endParaRPr lang="ru-RU" dirty="0"/>
          </a:p>
        </p:txBody>
      </p:sp>
      <p:pic>
        <p:nvPicPr>
          <p:cNvPr id="8194" name="Picture 2" descr="C:\Documents and Settings\Admin\Мои документы\Мои рисунки\img15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3264167" cy="4714908"/>
          </a:xfrm>
          <a:prstGeom prst="rect">
            <a:avLst/>
          </a:prstGeom>
          <a:noFill/>
        </p:spPr>
      </p:pic>
      <p:pic>
        <p:nvPicPr>
          <p:cNvPr id="8195" name="Picture 3" descr="C:\Documents and Settings\Admin\Мои документы\Мои рисунки\img1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357298"/>
            <a:ext cx="3326040" cy="4879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Пряхин Анатолий Анатольевич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Из служебной  </a:t>
            </a:r>
            <a:r>
              <a:rPr lang="ru-RU" dirty="0" err="1" smtClean="0"/>
              <a:t>характерстики</a:t>
            </a:r>
            <a:r>
              <a:rPr lang="ru-RU" dirty="0" smtClean="0"/>
              <a:t> ст. сержанта Пряхина Анатолия Анатольевича:</a:t>
            </a:r>
          </a:p>
          <a:p>
            <a:r>
              <a:rPr lang="ru-RU" dirty="0" smtClean="0"/>
              <a:t>«В коллективе пользуется заслуженным авторитетом. Является примером для подчиненных.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За добросовестное выполнение своих обязанностей при выполнении служебно-боевых задач по ликвидации банд формирований в Чеченской республике награжден медалью «За отвагу» и знаком «За отличие в службе 2 степени».</a:t>
            </a:r>
            <a:endParaRPr lang="ru-RU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Мои документы\Мои рисунки\Пряхин\img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9" y="309592"/>
            <a:ext cx="4143404" cy="623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 сейчас мы и наши мамы – самые счастливые, мы можем пооткровенничать, пожаловаться, побеседовать, доверить свои тайны самому дорогому человеку не земле – </a:t>
            </a:r>
            <a:r>
              <a:rPr lang="ru-RU" sz="9600" dirty="0" smtClean="0">
                <a:solidFill>
                  <a:srgbClr val="C00000"/>
                </a:solidFill>
              </a:rPr>
              <a:t>маме.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C00000"/>
                </a:solidFill>
              </a:rPr>
              <a:t>Казачья заповедь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F0"/>
                </a:solidFill>
              </a:rPr>
              <a:t>«Люби Россию, ибо она твоя мать, и ничто в мире не заменит тебе ее»</a:t>
            </a:r>
            <a:endParaRPr lang="ru-RU" sz="5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Ты был на Кубани?</a:t>
            </a:r>
            <a:endParaRPr lang="ru-RU" sz="66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Documents and Settings\Admin\Мои документы\Мои рисунки\img15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4387026" cy="3159684"/>
          </a:xfrm>
          <a:prstGeom prst="rect">
            <a:avLst/>
          </a:prstGeom>
          <a:noFill/>
        </p:spPr>
      </p:pic>
      <p:pic>
        <p:nvPicPr>
          <p:cNvPr id="5" name="Рисунок 4" descr="C:\Documents and Settings\Admin\Мои документы\Мои рисунки\разное\pic0511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928934"/>
            <a:ext cx="435771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Documents and Settings\Admin\Мои документы\Мои рисунки\разное\Nature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714356"/>
            <a:ext cx="278608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Муравейник\день2\S73033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643182"/>
            <a:ext cx="3382980" cy="3019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Мои документы\Мои рисунки\разное\FOG2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071942"/>
            <a:ext cx="335758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Кто же такая мать-Казачка?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Умела делать все: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Ухаживать за скотиной;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Воспитывать детей;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Жила одежду, вязала, вышивала: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Всю одежду для семьи шили сами казачки;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Славились кулинарным талантом.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\Мои документы\Мои рисунки\img1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0113" y="714356"/>
            <a:ext cx="6937287" cy="5500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Admin\Мои документы\Мои рисунки\img1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42217"/>
            <a:ext cx="6500858" cy="6089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Как относились казаки к женщине?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92D050"/>
                </a:solidFill>
              </a:rPr>
              <a:t>Отношение к женщине у казаков всегда было особенным. Именно женщина являлась хранительницей семейного очага, традиций. История помнит и боевые подвиги казачек.</a:t>
            </a:r>
            <a:endParaRPr lang="ru-RU" sz="4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46759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Вы –Россия,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Вы – Родина.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След слезы на щеке.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Епистиния Федоровна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 белом-белом платке.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94</TotalTime>
  <Words>246</Words>
  <Application>Microsoft Office PowerPoint</Application>
  <PresentationFormat>Экран (4:3)</PresentationFormat>
  <Paragraphs>22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Литейная</vt:lpstr>
      <vt:lpstr>Главное слово на  любом языке</vt:lpstr>
      <vt:lpstr>Казачья заповедь</vt:lpstr>
      <vt:lpstr>Ты был на Кубани?</vt:lpstr>
      <vt:lpstr>Слайд 4</vt:lpstr>
      <vt:lpstr>Кто же такая мать-Казачка?</vt:lpstr>
      <vt:lpstr>Слайд 6</vt:lpstr>
      <vt:lpstr>Слайд 7</vt:lpstr>
      <vt:lpstr>Как относились казаки к женщине?</vt:lpstr>
      <vt:lpstr>Вы –Россия, Вы – Родина. След слезы на щеке. Епистиния Федоровна В белом-белом платке.</vt:lpstr>
      <vt:lpstr>Слайд 10</vt:lpstr>
      <vt:lpstr>Слайд 11</vt:lpstr>
      <vt:lpstr>Слайд 12</vt:lpstr>
      <vt:lpstr>Слайд 13</vt:lpstr>
      <vt:lpstr>Слайд 14</vt:lpstr>
      <vt:lpstr>Пряхина Людмила Павловна</vt:lpstr>
      <vt:lpstr>Людмила Павловна славится еще и кулинарным искусством. </vt:lpstr>
      <vt:lpstr>Пряхин Анатолий Анатольевич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Спасибо за все Вам,  Казачки родные</dc:title>
  <dc:creator>Admin</dc:creator>
  <cp:lastModifiedBy>hobbitPC</cp:lastModifiedBy>
  <cp:revision>11</cp:revision>
  <dcterms:created xsi:type="dcterms:W3CDTF">2010-03-01T15:57:57Z</dcterms:created>
  <dcterms:modified xsi:type="dcterms:W3CDTF">2012-11-08T17:58:19Z</dcterms:modified>
</cp:coreProperties>
</file>